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60390-D837-4517-8C13-6256FB49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DF44C-E7C6-4CB7-971F-85359AAAD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4EC52-D6FF-44B2-BABB-34B633A75F70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552C33-BCB0-483B-AD92-2AA1AB58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A82A73-1449-412C-8859-89AEEF9B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F383D-3F29-4007-93FF-EA3D5B546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2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95A112-30ED-4863-8CA9-8802678B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8A05F-8FCE-4650-ADBA-DEC2AC8A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DB7B1-000E-4E65-8AFB-0DD6A19A4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4EC52-D6FF-44B2-BABB-34B633A75F70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9E1CFB-877E-4BFE-9F83-8D986F69D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8E9B9B-3987-40BE-B4CE-3A3C5420E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F383D-3F29-4007-93FF-EA3D5B546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7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512B2A-5BF1-430E-A55E-9B427725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br>
              <a:rPr lang="en-US" altLang="zh-CN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8</a:t>
            </a:r>
            <a:r>
              <a:rPr lang="zh-CN" altLang="en-US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章：数字签名技术</a:t>
            </a:r>
            <a:endParaRPr lang="zh-CN" altLang="en-US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54071F-3730-4F1E-92D3-D8387EFC2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2315AB-14DD-42FF-A331-73DDAD01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>
                <a:ea typeface="黑体" panose="02010609060101010101" pitchFamily="49" charset="-122"/>
              </a:rPr>
              <a:t>公钥密码的签名思想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73D07F-C631-4D2D-8169-081A50E84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9D5BE8-F553-4753-9844-BB0DBF30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数字签名的基本概念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99E7D1-BD82-42A7-9594-B202F7B0BC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8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4E50CA-C938-452C-90D1-8BEDAEA1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数字签名的基本概念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F02CAA-7F72-489A-87BB-E6B484B26F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432DCF-E856-4B1E-9EF7-9F624E6F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数字签名的基本概念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94C573-E637-4F0C-8A4E-795BBF43D8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E53A4B-5E04-418E-97AE-BA387982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数字签名的基本概念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870592-C13E-4A65-AD18-DF9A56AC6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0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0A9A63-85BF-49BA-BD05-B504FA7F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数字签名的基本概念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58DA4B-F948-4032-BAEA-A8B0556615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0369C0-FAB3-40B5-82A6-6AA82B75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数字签名的基本概念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AB2EBA-039A-4B07-999F-97B1A07EFC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3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78EB07-6C06-494C-BA91-A2B8EAEC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数字签名的基本概念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A9A65-C25C-41B9-ADBE-7B459EB735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1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AF481C-082C-4188-85E6-0E7E5D85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数字签名的基本概念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851C8E-44A9-4D99-B4C2-574BC6FAD8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C7E2C8-DBA4-46E9-B5DC-1A1155A6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数字签名的基本概念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239976-2A86-4283-8414-5A2E613CC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9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98DC97-B55F-4DC5-8BCA-AABE7C78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问题的提出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89DE60-BF76-42A3-9801-807A4D6D94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4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0E823B-41DB-492B-B418-D38F3697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签名方案的组成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44A52D-C679-4A9A-A195-2A976ED926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48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24F81A-629D-43A6-A70D-C9B5D95E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数字签名的过程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55E06B-6536-403F-8105-D9343BC47C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9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174BA5-57D6-4A49-9740-FC2AB41F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数字签名的过程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335D5-69EF-4D19-8E8E-8B4FFB0C34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7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45B69A-3522-4E59-B3ED-57720880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数字签名的分类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3DEC9E-8B74-4007-A23B-4BBB575F85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9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A86F4A-C65E-45C7-A72F-CBD06AC6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基于对称密码体制的数字签名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51AB7E-565C-42E3-93DF-17D44EC5DF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AF8DBB-41CB-4CC7-BCE3-CC9BFC08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基于消息验证码的仲裁数字签名方案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F213B6-76E1-4188-817C-0D9287A3F6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78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A50A60-7BCE-45B0-8B74-5C1F0E1B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RSA</a:t>
            </a:r>
            <a:r>
              <a:rPr lang="zh-CN" altLang="en-US"/>
              <a:t>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A23D55-11EC-4072-BA34-094F267770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6D450B-3395-46E1-8D76-2A3EB3BC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RSA</a:t>
            </a:r>
            <a:r>
              <a:rPr lang="zh-CN" altLang="en-US"/>
              <a:t>签名方案图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75617-D847-41EC-A12F-DF793F8A7E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3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E95E87-497F-49FA-82E7-6B63887B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</a:t>
            </a:r>
            <a:r>
              <a:rPr lang="en-US" altLang="zh-CN"/>
              <a:t>RSA</a:t>
            </a:r>
            <a:r>
              <a:rPr lang="zh-CN" altLang="en-US"/>
              <a:t>签名的攻击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6B455F-89E6-4791-BB8B-9A430F0BAC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1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6817AF-06E9-439D-BA3E-5343EB3C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</a:t>
            </a:r>
            <a:r>
              <a:rPr lang="en-US" altLang="zh-CN"/>
              <a:t>RSA</a:t>
            </a:r>
            <a:r>
              <a:rPr lang="zh-CN" altLang="en-US"/>
              <a:t>签名的攻击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C4A172-66C6-44A9-8D96-32F2B7D1E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3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DF252E-EB6D-4FB8-B3DE-917A772D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不可否认性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FB76C6-AB1C-4CA8-86B7-761BE7B62C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94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94B337-9BDA-41C3-837A-DC18AB1F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</a:t>
            </a:r>
            <a:r>
              <a:rPr lang="en-US" altLang="zh-CN"/>
              <a:t>RSA</a:t>
            </a:r>
            <a:r>
              <a:rPr lang="zh-CN" altLang="en-US"/>
              <a:t>签名的攻击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72A1A9-7403-464A-B9F2-6AE9AB1236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14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B4F09B-0BAE-4033-ADBF-11516B5E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H(M)</a:t>
            </a:r>
            <a:r>
              <a:rPr lang="zh-CN" altLang="en-US"/>
              <a:t>的重要性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900196-DDE2-446D-B25E-85BBB5E60A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69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0008F5-EB84-4936-98C3-81671AF2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RSA</a:t>
            </a:r>
            <a:r>
              <a:rPr lang="zh-CN" altLang="en-US"/>
              <a:t>签名标准</a:t>
            </a:r>
            <a:r>
              <a:rPr lang="en-US" altLang="zh-CN"/>
              <a:t>——</a:t>
            </a:r>
            <a:r>
              <a:rPr lang="zh-CN" altLang="en-US"/>
              <a:t>概率签名方案</a:t>
            </a:r>
            <a:r>
              <a:rPr lang="en-US" altLang="zh-CN"/>
              <a:t>PSS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0313D8-F7D0-48E4-9376-EA07E9758C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5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C32C3E-1C39-40BE-8663-9295FCAF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EIGamal</a:t>
            </a:r>
            <a:r>
              <a:rPr lang="zh-CN" altLang="en-US"/>
              <a:t>签名方案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C78D11-70A8-4DD4-9967-5D760347CD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17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1E07C4-A09B-4393-B727-5F0A7949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44B54B-9F7D-4BC4-9DAB-3BC7576503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39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E09F05-93BF-4D8C-9B35-6AAF8B3E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ahoma" pitchFamily="34" charset="0"/>
              </a:rPr>
              <a:t>ElGamal</a:t>
            </a:r>
            <a:r>
              <a:rPr lang="zh-CN" altLang="en-US">
                <a:latin typeface="Tahoma" pitchFamily="34" charset="0"/>
              </a:rPr>
              <a:t>数字签名算法安全性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C192CE-2C91-476E-824A-024F8BD7A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91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6DBEC0-6285-4EC4-ADF2-0D8C24A4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FF"/>
                </a:solidFill>
                <a:latin typeface="Tahoma" pitchFamily="34" charset="0"/>
                <a:sym typeface="Symbol" pitchFamily="18" charset="2"/>
              </a:rPr>
              <a:t>Hash</a:t>
            </a:r>
            <a:r>
              <a:rPr lang="zh-CN" altLang="en-US">
                <a:solidFill>
                  <a:srgbClr val="FF00FF"/>
                </a:solidFill>
                <a:latin typeface="Tahoma" pitchFamily="34" charset="0"/>
                <a:sym typeface="Symbol" pitchFamily="18" charset="2"/>
              </a:rPr>
              <a:t>函数的作用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903B95-89A5-4C5D-9CB0-50D130F6E9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71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6D5BD5-D0DE-4414-AB67-C3C4F09F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Schnorr</a:t>
            </a:r>
            <a:r>
              <a:rPr lang="zh-CN" altLang="en-US"/>
              <a:t>签名方案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2DFAB3-C199-4A13-ABCF-B86D248C66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7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AA9EB5-844B-4ECC-A5FD-A86577F8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latin typeface="+mn-ea"/>
                <a:ea typeface="+mn-ea"/>
              </a:rPr>
              <a:t>Schnorr</a:t>
            </a:r>
            <a:r>
              <a:rPr lang="zh-CN" altLang="en-US" sz="2800">
                <a:latin typeface="+mn-ea"/>
                <a:ea typeface="+mn-ea"/>
              </a:rPr>
              <a:t>签字与</a:t>
            </a:r>
            <a:r>
              <a:rPr lang="en-US" altLang="zh-CN" sz="2800">
                <a:latin typeface="+mn-ea"/>
                <a:ea typeface="+mn-ea"/>
              </a:rPr>
              <a:t>ElGamal</a:t>
            </a:r>
            <a:r>
              <a:rPr lang="zh-CN" altLang="en-US" sz="2800">
                <a:latin typeface="+mn-ea"/>
                <a:ea typeface="+mn-ea"/>
              </a:rPr>
              <a:t>签字的不同点</a:t>
            </a:r>
            <a:endParaRPr lang="zh-CN" altLang="en-US" sz="280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D72E10-2619-45F5-AE12-2D15FBA9EB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75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C1ED79-4BE7-45DD-970B-26764C5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数据签名标准</a:t>
            </a:r>
            <a:r>
              <a:rPr lang="en-US" altLang="zh-CN"/>
              <a:t>DSS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0AE68A-91C2-4C31-91E2-FC746779B9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52705D-9411-470D-99CA-41F64033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E48E8A-34E0-4752-8873-0CF8B4069D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9CBDC0-006E-4D97-ADF1-452CA705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DSS</a:t>
            </a:r>
            <a:r>
              <a:rPr lang="zh-CN" altLang="en-US"/>
              <a:t>算法描述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DB84A7-4971-4927-BE2B-E31BB8E560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1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427F69-B9EC-4BAF-88A9-D4734559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0EBBA4-7990-4E0E-827F-803155026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2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5DA45D-D16E-408A-B146-53BB413D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/>
              <a:t>数字签名算法</a:t>
            </a:r>
            <a:r>
              <a:rPr lang="en-US" altLang="zh-CN" b="0"/>
              <a:t>DSA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31612F-6226-4C70-8F3A-E04F3D6821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6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C56BE6-AC44-49C3-83D6-7492E90B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DSA</a:t>
            </a:r>
            <a:r>
              <a:rPr lang="zh-CN" altLang="en-US"/>
              <a:t>签名生成过程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A418E7-4FA1-491D-81E5-3BCFE7FA04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09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956F25A-21ED-4601-AB78-94278A69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DSA</a:t>
            </a:r>
            <a:r>
              <a:rPr lang="zh-CN" altLang="en-US"/>
              <a:t>签名验证过程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1D95BF-2680-4E86-AD14-ACB6F72D5E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91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45D5CF-FFE9-4B1C-8F94-21C9F690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三种基于</a:t>
            </a:r>
            <a:r>
              <a:rPr lang="en-US" altLang="zh-CN"/>
              <a:t>DLP</a:t>
            </a:r>
            <a:r>
              <a:rPr lang="zh-CN" altLang="en-US"/>
              <a:t>问题的签名算法的比较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FAEB60-BFD7-4A7E-9849-B5D5C446FC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8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319137-14F9-4ACF-83B5-2A974A5A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ECDSA</a:t>
            </a:r>
            <a:r>
              <a:rPr lang="zh-CN" altLang="en-US"/>
              <a:t>签名算法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F6F244-7551-471F-9F3A-93ABC82F72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84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3D7C13-91B8-4046-9713-4733F083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4ECCC9-5581-4128-ADAA-C2AB368660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14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B78940-91D4-4CBC-A3CF-7044004F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基于身份的签名方案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A88428-80A0-4389-A477-D3C1659F7A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6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B14B51-5AA3-48F6-BEA7-AB573640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Cha-Cheon</a:t>
            </a:r>
            <a:r>
              <a:rPr lang="zh-CN" altLang="en-US" sz="3200"/>
              <a:t>的基于身份的数字签名方案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7544E6-8A52-440C-BFD2-E2376B12BA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2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733CF5-E454-4495-8232-7CCAD6BB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数字签名概念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93E7E4-184F-4233-9619-A6B1995D06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60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648CCA-8956-4B0D-9D66-263E4656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</a:t>
            </a:r>
            <a:r>
              <a:rPr lang="en-US" altLang="zh-CN"/>
              <a:t>+</a:t>
            </a:r>
            <a:r>
              <a:rPr lang="zh-CN" altLang="en-US"/>
              <a:t>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65C775-A405-4D26-B828-1748BA0301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2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62746B-283A-49AA-B0CC-25FF5DE4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</a:t>
            </a:r>
            <a:r>
              <a:rPr lang="en-US" altLang="zh-CN"/>
              <a:t>+</a:t>
            </a:r>
            <a:r>
              <a:rPr lang="zh-CN" altLang="en-US"/>
              <a:t>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1D8645-B11B-4590-8351-6C6EA99700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81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1A45AA-9442-475D-BDB2-9709F858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</a:t>
            </a:r>
            <a:r>
              <a:rPr lang="en-US" altLang="zh-CN"/>
              <a:t>+</a:t>
            </a:r>
            <a:r>
              <a:rPr lang="zh-CN" altLang="en-US"/>
              <a:t>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000917-3F45-4CF5-B345-917BFE639D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4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A7505E-6190-428F-B66D-C406552B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其他类别数字签名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9BA8C7-4F94-41AC-B612-51C79E44D3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00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6D6397-13CD-46EE-9E28-2B2FA308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代理签名的简介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5F5E30-B078-471E-AC2A-580B1ABFD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8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55A844-7C7C-4D28-B159-1B7783B0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itchFamily="2" charset="-122"/>
              </a:rPr>
              <a:t>代理签名的发展过程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7B747C-EDE0-4F7B-95FC-C52CE91BDA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4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0D5C35-5D80-469F-A203-9F5C2F60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群</a:t>
            </a:r>
            <a:r>
              <a:rPr lang="en-US" altLang="zh-CN"/>
              <a:t>(</a:t>
            </a:r>
            <a:r>
              <a:rPr lang="zh-CN" altLang="en-US"/>
              <a:t>组</a:t>
            </a:r>
            <a:r>
              <a:rPr lang="en-US" altLang="zh-CN"/>
              <a:t>)</a:t>
            </a:r>
            <a:r>
              <a:rPr lang="zh-CN" altLang="en-US"/>
              <a:t>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1668B-F583-4DEF-ADA7-5870C55A6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7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3EFC4F-29F7-43C6-8172-A43938D5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盲签名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E7B684-0A7C-49E0-8D6F-30FD6FF8B9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62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ED407A-1BC3-4D65-8F72-C83A527B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盲签名的实现过程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EC5E86-3B4B-4FB6-B0D6-2E2211E06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9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B475D7-38D2-461D-95D8-1ED4405D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盲签名在电子投票中的应用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F94395-A23C-4D99-9CDA-4ADD32548D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8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065C8F-F9D2-4092-B609-6B949B37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楷体_GB2312" pitchFamily="49" charset="-122"/>
                <a:ea typeface="楷体_GB2312" pitchFamily="49" charset="-122"/>
              </a:rPr>
              <a:t>数字签名的目的和要求</a:t>
            </a:r>
            <a:r>
              <a:rPr lang="zh-CN" altLang="en-US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D18EAE-8822-4114-901B-7C884F2B3F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84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61E26E-5653-4E78-8A83-91532D24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不可否认签名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ADC33C-DB5E-4BC7-9C02-A1058EE6C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11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47FF88-2A84-4E77-AAE7-6109EEF7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不可否认签名的组成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EC054-EA83-4B0E-9C89-D4EC76B34D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0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0B7B23-EDE1-4794-BE23-70FFF5CA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>
                <a:latin typeface="宋体" charset="-122"/>
              </a:rPr>
              <a:t>数字证书</a:t>
            </a:r>
            <a:r>
              <a:rPr lang="zh-CN" altLang="en-US">
                <a:solidFill>
                  <a:schemeClr val="tx1"/>
                </a:solidFill>
                <a:latin typeface="宋体" charset="-122"/>
              </a:rPr>
              <a:t> </a:t>
            </a:r>
            <a:endParaRPr lang="zh-CN" altLang="en-US" dirty="0">
              <a:solidFill>
                <a:schemeClr val="tx1"/>
              </a:solidFill>
              <a:latin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C06D3D-8C93-468B-A9AD-E62693D0EE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6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845AA0-B819-4E0C-9D12-5D4E50F2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422459-C8BB-42C0-886E-5C3ABE463D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6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302EAD-9028-48A3-A591-257A4436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D4A3F4-98D7-499B-8C1E-980295B397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1E0799-3987-419D-B6D7-5425BA50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>
                <a:ea typeface="黑体" panose="02010609060101010101" pitchFamily="49" charset="-122"/>
              </a:rPr>
              <a:t>数字签名应该具有的性质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5BF19E-CF40-4A1D-BD1A-C31E3FB00A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4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911639-F945-4890-B5D8-92640D8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数字签名应该具有的性质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912DA7-D4A1-4D9F-9D04-44923A58FA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1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2934DF-46AB-4699-9BD3-76568469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数字签名应该具有的性质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5A9EEC-946A-4F5F-B2D4-FA491D9545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0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全屏显示(4:3)</PresentationFormat>
  <Paragraphs>60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等线</vt:lpstr>
      <vt:lpstr>等线 Light</vt:lpstr>
      <vt:lpstr>黑体</vt:lpstr>
      <vt:lpstr>华文隶书</vt:lpstr>
      <vt:lpstr>楷体_GB2312</vt:lpstr>
      <vt:lpstr>宋体</vt:lpstr>
      <vt:lpstr>Arial</vt:lpstr>
      <vt:lpstr>Symbol</vt:lpstr>
      <vt:lpstr>Tahoma</vt:lpstr>
      <vt:lpstr>Office 主题​​</vt:lpstr>
      <vt:lpstr>密码学 第8章：数字签名技术</vt:lpstr>
      <vt:lpstr>问题的提出</vt:lpstr>
      <vt:lpstr>不可否认性</vt:lpstr>
      <vt:lpstr>主要内容</vt:lpstr>
      <vt:lpstr>数字签名概念</vt:lpstr>
      <vt:lpstr>数字签名的目的和要求 </vt:lpstr>
      <vt:lpstr>数字签名应该具有的性质</vt:lpstr>
      <vt:lpstr>数字签名应该具有的性质</vt:lpstr>
      <vt:lpstr>数字签名应该具有的性质</vt:lpstr>
      <vt:lpstr>公钥密码的签名思想</vt:lpstr>
      <vt:lpstr>数字签名的基本概念</vt:lpstr>
      <vt:lpstr>数字签名的基本概念</vt:lpstr>
      <vt:lpstr>数字签名的基本概念</vt:lpstr>
      <vt:lpstr>数字签名的基本概念</vt:lpstr>
      <vt:lpstr>数字签名的基本概念</vt:lpstr>
      <vt:lpstr>数字签名的基本概念</vt:lpstr>
      <vt:lpstr>数字签名的基本概念</vt:lpstr>
      <vt:lpstr>数字签名的基本概念</vt:lpstr>
      <vt:lpstr>数字签名的基本概念</vt:lpstr>
      <vt:lpstr>签名方案的组成</vt:lpstr>
      <vt:lpstr>数字签名的过程</vt:lpstr>
      <vt:lpstr>数字签名的过程</vt:lpstr>
      <vt:lpstr>数字签名的分类</vt:lpstr>
      <vt:lpstr>基于对称密码体制的数字签名</vt:lpstr>
      <vt:lpstr>基于消息验证码的仲裁数字签名方案</vt:lpstr>
      <vt:lpstr>RSA签名</vt:lpstr>
      <vt:lpstr>RSA签名方案图</vt:lpstr>
      <vt:lpstr>对RSA签名的攻击</vt:lpstr>
      <vt:lpstr>对RSA签名的攻击</vt:lpstr>
      <vt:lpstr>对RSA签名的攻击</vt:lpstr>
      <vt:lpstr>H(M)的重要性</vt:lpstr>
      <vt:lpstr>RSA签名标准——概率签名方案PSS </vt:lpstr>
      <vt:lpstr>EIGamal签名方案</vt:lpstr>
      <vt:lpstr>PowerPoint 演示文稿</vt:lpstr>
      <vt:lpstr>ElGamal数字签名算法安全性</vt:lpstr>
      <vt:lpstr>Hash函数的作用</vt:lpstr>
      <vt:lpstr>Schnorr签名方案</vt:lpstr>
      <vt:lpstr>Schnorr签字与ElGamal签字的不同点</vt:lpstr>
      <vt:lpstr>数据签名标准DSS</vt:lpstr>
      <vt:lpstr>DSS算法描述</vt:lpstr>
      <vt:lpstr>PowerPoint 演示文稿</vt:lpstr>
      <vt:lpstr>数字签名算法DSA </vt:lpstr>
      <vt:lpstr>DSA签名生成过程</vt:lpstr>
      <vt:lpstr>DSA签名验证过程</vt:lpstr>
      <vt:lpstr>三种基于DLP问题的签名算法的比较</vt:lpstr>
      <vt:lpstr>ECDSA签名算法 </vt:lpstr>
      <vt:lpstr>PowerPoint 演示文稿</vt:lpstr>
      <vt:lpstr>基于身份的签名方案 </vt:lpstr>
      <vt:lpstr>Cha-Cheon的基于身份的数字签名方案</vt:lpstr>
      <vt:lpstr>加密+签名</vt:lpstr>
      <vt:lpstr>加密+签名</vt:lpstr>
      <vt:lpstr>加密+签名</vt:lpstr>
      <vt:lpstr>其他类别数字签名</vt:lpstr>
      <vt:lpstr>代理签名的简介</vt:lpstr>
      <vt:lpstr>代理签名的发展过程</vt:lpstr>
      <vt:lpstr>群(组)签名</vt:lpstr>
      <vt:lpstr>盲签名</vt:lpstr>
      <vt:lpstr>盲签名的实现过程</vt:lpstr>
      <vt:lpstr>盲签名在电子投票中的应用</vt:lpstr>
      <vt:lpstr>不可否认签名</vt:lpstr>
      <vt:lpstr>不可否认签名的组成</vt:lpstr>
      <vt:lpstr>数字证书 </vt:lpstr>
      <vt:lpstr>PowerPoint 演示文稿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密码学 第8章：数字签名技术</dc:title>
  <dc:creator>BitSec</dc:creator>
  <cp:lastModifiedBy>BitSec</cp:lastModifiedBy>
  <cp:revision>1</cp:revision>
  <dcterms:created xsi:type="dcterms:W3CDTF">2022-01-05T02:13:04Z</dcterms:created>
  <dcterms:modified xsi:type="dcterms:W3CDTF">2022-01-05T02:13:04Z</dcterms:modified>
</cp:coreProperties>
</file>